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288"/>
    <a:srgbClr val="D8D8DA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72" autoAdjust="0"/>
    <p:restoredTop sz="94660"/>
  </p:normalViewPr>
  <p:slideViewPr>
    <p:cSldViewPr snapToGrid="0">
      <p:cViewPr>
        <p:scale>
          <a:sx n="119" d="100"/>
          <a:sy n="119" d="100"/>
        </p:scale>
        <p:origin x="348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4088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02316-A3A9-40CE-8399-988D8D269502}" type="datetimeFigureOut">
              <a:rPr lang="de-AT" smtClean="0"/>
              <a:t>19.04.2018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2725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31D18-B53C-4622-9947-A3FBDDB0C9B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1170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89DEF-C035-41A2-9AFE-A6026D4C04BE}" type="datetimeFigureOut">
              <a:rPr lang="de-AT" smtClean="0"/>
              <a:t>19.04.2018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2725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2A079-E7F8-4A78-8EEA-DD00A8D5DE3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7244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KU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2227" y="1463400"/>
            <a:ext cx="6599546" cy="393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582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sses Bild und Text mit Qu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0800" y="651700"/>
            <a:ext cx="7938000" cy="93869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Platz für</a:t>
            </a:r>
            <a:br>
              <a:rPr lang="de-DE" dirty="0" smtClean="0"/>
            </a:br>
            <a:r>
              <a:rPr lang="de-DE" dirty="0" err="1" smtClean="0"/>
              <a:t>titel</a:t>
            </a:r>
            <a:r>
              <a:rPr lang="de-DE" dirty="0" smtClean="0"/>
              <a:t>, </a:t>
            </a:r>
            <a:r>
              <a:rPr lang="de-DE" dirty="0" err="1" smtClean="0"/>
              <a:t>grosses</a:t>
            </a:r>
            <a:r>
              <a:rPr lang="de-DE" dirty="0" smtClean="0"/>
              <a:t> </a:t>
            </a:r>
            <a:r>
              <a:rPr lang="de-DE" dirty="0" err="1" smtClean="0"/>
              <a:t>bild</a:t>
            </a:r>
            <a:r>
              <a:rPr lang="de-DE" dirty="0" smtClean="0"/>
              <a:t> und </a:t>
            </a:r>
            <a:r>
              <a:rPr lang="de-DE" dirty="0" err="1" smtClean="0"/>
              <a:t>text</a:t>
            </a:r>
            <a:endParaRPr lang="en-US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550800" y="1778400"/>
            <a:ext cx="5184000" cy="44271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 smtClean="0"/>
              <a:t>Platz für ein Partnerlogo</a:t>
            </a:r>
            <a:endParaRPr lang="de-AT" dirty="0"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25" hasCustomPrompt="1"/>
          </p:nvPr>
        </p:nvSpPr>
        <p:spPr>
          <a:xfrm>
            <a:off x="550800" y="5927411"/>
            <a:ext cx="5184000" cy="278127"/>
          </a:xfrm>
        </p:spPr>
        <p:txBody>
          <a:bodyPr anchor="b">
            <a:noAutofit/>
          </a:bodyPr>
          <a:lstStyle>
            <a:lvl1pPr marL="0" indent="0">
              <a:lnSpc>
                <a:spcPct val="83000"/>
              </a:lnSpc>
              <a:buNone/>
              <a:defRPr sz="800" b="0">
                <a:latin typeface="+mn-lt"/>
              </a:defRPr>
            </a:lvl1pPr>
            <a:lvl2pPr marL="198000" indent="0">
              <a:lnSpc>
                <a:spcPts val="1000"/>
              </a:lnSpc>
              <a:buNone/>
              <a:defRPr sz="750"/>
            </a:lvl2pPr>
            <a:lvl3pPr marL="396000" indent="0">
              <a:lnSpc>
                <a:spcPts val="1000"/>
              </a:lnSpc>
              <a:buNone/>
              <a:defRPr sz="750"/>
            </a:lvl3pPr>
            <a:lvl4pPr marL="594000" indent="0">
              <a:lnSpc>
                <a:spcPts val="1000"/>
              </a:lnSpc>
              <a:buNone/>
              <a:defRPr sz="750"/>
            </a:lvl4pPr>
            <a:lvl5pPr marL="792000" indent="0">
              <a:lnSpc>
                <a:spcPts val="1000"/>
              </a:lnSpc>
              <a:buNone/>
              <a:defRPr sz="750"/>
            </a:lvl5pPr>
          </a:lstStyle>
          <a:p>
            <a:pPr lvl="0"/>
            <a:r>
              <a:rPr lang="de-DE" dirty="0" smtClean="0"/>
              <a:t>Quelle: Textmasterformat bearbeiten</a:t>
            </a: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de-AT" dirty="0" smtClean="0"/>
              <a:t>01.02.2018</a:t>
            </a:r>
            <a:endParaRPr lang="en-US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US" smtClean="0"/>
              <a:t>Platz für Autor und LVA-Nummer</a:t>
            </a:r>
            <a:endParaRPr lang="en-US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55200" y="1778400"/>
            <a:ext cx="2433600" cy="4428658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200"/>
              </a:spcBef>
              <a:spcAft>
                <a:spcPts val="4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AT" noProof="0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sses Bild und Text ohne Qu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0800" y="651700"/>
            <a:ext cx="7938000" cy="93869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Platz für</a:t>
            </a:r>
            <a:br>
              <a:rPr lang="de-DE" dirty="0" smtClean="0"/>
            </a:br>
            <a:r>
              <a:rPr lang="de-DE" dirty="0" err="1" smtClean="0"/>
              <a:t>titel</a:t>
            </a:r>
            <a:r>
              <a:rPr lang="de-DE" dirty="0" smtClean="0"/>
              <a:t>, </a:t>
            </a:r>
            <a:r>
              <a:rPr lang="de-DE" dirty="0" err="1" smtClean="0"/>
              <a:t>grosses</a:t>
            </a:r>
            <a:r>
              <a:rPr lang="de-DE" dirty="0" smtClean="0"/>
              <a:t> </a:t>
            </a:r>
            <a:r>
              <a:rPr lang="de-DE" dirty="0" err="1" smtClean="0"/>
              <a:t>bild</a:t>
            </a:r>
            <a:r>
              <a:rPr lang="de-DE" dirty="0" smtClean="0"/>
              <a:t> und </a:t>
            </a:r>
            <a:r>
              <a:rPr lang="de-DE" dirty="0" err="1" smtClean="0"/>
              <a:t>text</a:t>
            </a:r>
            <a:endParaRPr lang="en-US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550800" y="1778400"/>
            <a:ext cx="5184000" cy="44271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 smtClean="0"/>
              <a:t>Platz für ein Partnerlogo</a:t>
            </a:r>
            <a:endParaRPr lang="de-AT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de-AT" dirty="0" smtClean="0"/>
              <a:t>01.02.2018</a:t>
            </a:r>
            <a:endParaRPr lang="en-US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US" smtClean="0"/>
              <a:t>Platz für Autor und LVA-Nummer</a:t>
            </a:r>
            <a:endParaRPr lang="en-US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55200" y="1778400"/>
            <a:ext cx="2433600" cy="4428658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200"/>
              </a:spcBef>
              <a:spcAft>
                <a:spcPts val="4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AT" noProof="0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leine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AT" noProof="0" dirty="0" smtClean="0"/>
              <a:t>Platz für</a:t>
            </a:r>
            <a:br>
              <a:rPr lang="de-AT" noProof="0" dirty="0" smtClean="0"/>
            </a:br>
            <a:r>
              <a:rPr lang="de-AT" noProof="0" dirty="0" err="1" smtClean="0"/>
              <a:t>titel</a:t>
            </a:r>
            <a:r>
              <a:rPr lang="de-AT" noProof="0" dirty="0" smtClean="0"/>
              <a:t>, 3 kleine </a:t>
            </a:r>
            <a:r>
              <a:rPr lang="de-AT" noProof="0" dirty="0" err="1" smtClean="0"/>
              <a:t>bilder</a:t>
            </a:r>
            <a:r>
              <a:rPr lang="de-AT" noProof="0" dirty="0" smtClean="0"/>
              <a:t> und </a:t>
            </a:r>
            <a:r>
              <a:rPr lang="de-AT" noProof="0" dirty="0" err="1" smtClean="0"/>
              <a:t>text</a:t>
            </a:r>
            <a:endParaRPr lang="de-AT" noProof="0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549322" y="1777809"/>
            <a:ext cx="2414023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4"/>
          </p:nvPr>
        </p:nvSpPr>
        <p:spPr>
          <a:xfrm>
            <a:off x="549322" y="3309042"/>
            <a:ext cx="2414023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sp>
        <p:nvSpPr>
          <p:cNvPr id="10" name="Bildplatzhalter 7"/>
          <p:cNvSpPr>
            <a:spLocks noGrp="1"/>
          </p:cNvSpPr>
          <p:nvPr>
            <p:ph type="pic" sz="quarter" idx="15"/>
          </p:nvPr>
        </p:nvSpPr>
        <p:spPr>
          <a:xfrm>
            <a:off x="549322" y="4834936"/>
            <a:ext cx="2414023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sp>
        <p:nvSpPr>
          <p:cNvPr id="11" name="Bildplatzhalter 8"/>
          <p:cNvSpPr>
            <a:spLocks noGrp="1"/>
          </p:cNvSpPr>
          <p:nvPr>
            <p:ph type="pic" sz="quarter" idx="16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 smtClean="0"/>
              <a:t>Platz für ein Partnerlogo</a:t>
            </a:r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de-AT" dirty="0" smtClean="0"/>
              <a:t>01.02.2018</a:t>
            </a:r>
            <a:endParaRPr lang="en-US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AT" noProof="0" dirty="0" smtClean="0"/>
              <a:t>Platz für Autor und LVA-Nummer</a:t>
            </a: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4" name="Rechteck 13"/>
          <p:cNvSpPr/>
          <p:nvPr userDrawn="1"/>
        </p:nvSpPr>
        <p:spPr>
          <a:xfrm>
            <a:off x="3683660" y="1444171"/>
            <a:ext cx="469900" cy="4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404316" y="1777809"/>
            <a:ext cx="5083200" cy="4428658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200"/>
              </a:spcBef>
              <a:spcAft>
                <a:spcPts val="4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AT" noProof="0" dirty="0"/>
          </a:p>
        </p:txBody>
      </p:sp>
    </p:spTree>
    <p:extLst>
      <p:ext uri="{BB962C8B-B14F-4D97-AF65-F5344CB8AC3E}">
        <p14:creationId xmlns:p14="http://schemas.microsoft.com/office/powerpoint/2010/main" val="3335375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males 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Platz für</a:t>
            </a:r>
            <a:br>
              <a:rPr lang="de-DE" dirty="0" smtClean="0"/>
            </a:br>
            <a:r>
              <a:rPr lang="de-DE" dirty="0" err="1" smtClean="0"/>
              <a:t>titel</a:t>
            </a:r>
            <a:r>
              <a:rPr lang="de-DE" dirty="0" smtClean="0"/>
              <a:t>, schmales </a:t>
            </a:r>
            <a:r>
              <a:rPr lang="de-DE" dirty="0" err="1" smtClean="0"/>
              <a:t>bild</a:t>
            </a:r>
            <a:r>
              <a:rPr lang="de-DE" dirty="0" smtClean="0"/>
              <a:t> und </a:t>
            </a:r>
            <a:r>
              <a:rPr lang="de-DE" dirty="0" err="1" smtClean="0"/>
              <a:t>text</a:t>
            </a:r>
            <a:endParaRPr lang="en-US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549322" y="1778467"/>
            <a:ext cx="2418223" cy="442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10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 smtClean="0"/>
              <a:t>Platz für ein Partnerlogo</a:t>
            </a:r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AT" dirty="0" smtClean="0"/>
              <a:t>01.02.2018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AT" noProof="0" dirty="0" smtClean="0"/>
              <a:t>Platz für Autor und LVA-Nummer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3404316" y="1777809"/>
            <a:ext cx="5083200" cy="4428658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200"/>
              </a:spcBef>
              <a:spcAft>
                <a:spcPts val="4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AT" noProof="0" dirty="0"/>
          </a:p>
        </p:txBody>
      </p:sp>
    </p:spTree>
    <p:extLst>
      <p:ext uri="{BB962C8B-B14F-4D97-AF65-F5344CB8AC3E}">
        <p14:creationId xmlns:p14="http://schemas.microsoft.com/office/powerpoint/2010/main" val="1406415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oßes Imag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Platz für</a:t>
            </a:r>
            <a:br>
              <a:rPr lang="de-DE" dirty="0" smtClean="0"/>
            </a:br>
            <a:r>
              <a:rPr lang="de-DE" dirty="0" err="1" smtClean="0"/>
              <a:t>titel</a:t>
            </a:r>
            <a:r>
              <a:rPr lang="de-DE" dirty="0" smtClean="0"/>
              <a:t> und </a:t>
            </a:r>
            <a:r>
              <a:rPr lang="de-DE" dirty="0" err="1" smtClean="0"/>
              <a:t>grosses</a:t>
            </a:r>
            <a:r>
              <a:rPr lang="de-DE" dirty="0" smtClean="0"/>
              <a:t> </a:t>
            </a:r>
            <a:r>
              <a:rPr lang="de-DE" dirty="0" err="1" smtClean="0"/>
              <a:t>imagebild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42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mel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Platz für</a:t>
            </a:r>
            <a:br>
              <a:rPr lang="de-DE" dirty="0" smtClean="0"/>
            </a:br>
            <a:r>
              <a:rPr lang="de-DE" dirty="0" err="1" smtClean="0"/>
              <a:t>titel</a:t>
            </a:r>
            <a:r>
              <a:rPr lang="de-DE" dirty="0" smtClean="0"/>
              <a:t> und Formeln</a:t>
            </a:r>
            <a:endParaRPr lang="en-US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1598864" y="1775981"/>
            <a:ext cx="5940000" cy="4172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 smtClean="0"/>
              <a:t>Platz für ein Partnerlogo</a:t>
            </a:r>
            <a:endParaRPr lang="de-AT" dirty="0"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598864" y="5948381"/>
            <a:ext cx="5940000" cy="252000"/>
          </a:xfrm>
        </p:spPr>
        <p:txBody>
          <a:bodyPr anchor="b">
            <a:noAutofit/>
          </a:bodyPr>
          <a:lstStyle>
            <a:lvl1pPr marL="0" indent="0">
              <a:lnSpc>
                <a:spcPct val="83000"/>
              </a:lnSpc>
              <a:buNone/>
              <a:defRPr sz="800" b="0">
                <a:latin typeface="+mn-lt"/>
              </a:defRPr>
            </a:lvl1pPr>
            <a:lvl2pPr marL="198000" indent="0">
              <a:lnSpc>
                <a:spcPts val="1000"/>
              </a:lnSpc>
              <a:buNone/>
              <a:defRPr sz="750"/>
            </a:lvl2pPr>
            <a:lvl3pPr marL="396000" indent="0">
              <a:lnSpc>
                <a:spcPts val="1000"/>
              </a:lnSpc>
              <a:buNone/>
              <a:defRPr sz="750"/>
            </a:lvl3pPr>
            <a:lvl4pPr marL="594000" indent="0">
              <a:lnSpc>
                <a:spcPts val="1000"/>
              </a:lnSpc>
              <a:buNone/>
              <a:defRPr sz="750"/>
            </a:lvl4pPr>
            <a:lvl5pPr marL="792000" indent="0">
              <a:lnSpc>
                <a:spcPts val="1000"/>
              </a:lnSpc>
              <a:buNone/>
              <a:defRPr sz="750"/>
            </a:lvl5pPr>
          </a:lstStyle>
          <a:p>
            <a:pPr lvl="0"/>
            <a:r>
              <a:rPr lang="de-DE" dirty="0" smtClean="0"/>
              <a:t>Quelle: Textmasterformat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de-AT" dirty="0" smtClean="0"/>
              <a:t>01.02.2018</a:t>
            </a:r>
            <a:endParaRPr lang="en-US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AT" noProof="0" dirty="0" smtClean="0"/>
              <a:t>Platz für Autor und LVA-Nummer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94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Platz für</a:t>
            </a:r>
            <a:br>
              <a:rPr lang="de-DE" dirty="0" smtClean="0"/>
            </a:br>
            <a:r>
              <a:rPr lang="de-DE" dirty="0" err="1" smtClean="0"/>
              <a:t>titel</a:t>
            </a:r>
            <a:r>
              <a:rPr lang="de-DE" dirty="0" smtClean="0"/>
              <a:t> und </a:t>
            </a:r>
            <a:r>
              <a:rPr lang="de-DE" dirty="0" err="1" smtClean="0"/>
              <a:t>video</a:t>
            </a:r>
            <a:endParaRPr lang="de-AT" dirty="0"/>
          </a:p>
        </p:txBody>
      </p:sp>
      <p:sp>
        <p:nvSpPr>
          <p:cNvPr id="7" name="Medienplatzhalter 6"/>
          <p:cNvSpPr>
            <a:spLocks noGrp="1"/>
          </p:cNvSpPr>
          <p:nvPr>
            <p:ph type="media" sz="quarter" idx="13"/>
          </p:nvPr>
        </p:nvSpPr>
        <p:spPr>
          <a:xfrm>
            <a:off x="549322" y="1785900"/>
            <a:ext cx="7935578" cy="4172400"/>
          </a:xfrm>
        </p:spPr>
        <p:txBody>
          <a:bodyPr/>
          <a:lstStyle/>
          <a:p>
            <a:r>
              <a:rPr lang="de-DE" smtClean="0"/>
              <a:t>Mediaclip durch Klicken auf Symbol hinzufügen</a:t>
            </a:r>
            <a:endParaRPr lang="de-AT" dirty="0"/>
          </a:p>
        </p:txBody>
      </p:sp>
      <p:sp>
        <p:nvSpPr>
          <p:cNvPr id="8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 smtClean="0"/>
              <a:t>Platz für ein Partnerlogo</a:t>
            </a:r>
            <a:endParaRPr lang="de-AT" dirty="0"/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25" hasCustomPrompt="1"/>
          </p:nvPr>
        </p:nvSpPr>
        <p:spPr>
          <a:xfrm>
            <a:off x="549322" y="5958300"/>
            <a:ext cx="7935578" cy="252000"/>
          </a:xfrm>
        </p:spPr>
        <p:txBody>
          <a:bodyPr anchor="b">
            <a:noAutofit/>
          </a:bodyPr>
          <a:lstStyle>
            <a:lvl1pPr marL="0" indent="0">
              <a:lnSpc>
                <a:spcPct val="83000"/>
              </a:lnSpc>
              <a:buNone/>
              <a:defRPr sz="800" b="0">
                <a:latin typeface="+mn-lt"/>
              </a:defRPr>
            </a:lvl1pPr>
            <a:lvl2pPr marL="198000" indent="0">
              <a:lnSpc>
                <a:spcPts val="1000"/>
              </a:lnSpc>
              <a:buNone/>
              <a:defRPr sz="750"/>
            </a:lvl2pPr>
            <a:lvl3pPr marL="396000" indent="0">
              <a:lnSpc>
                <a:spcPts val="1000"/>
              </a:lnSpc>
              <a:buNone/>
              <a:defRPr sz="750"/>
            </a:lvl3pPr>
            <a:lvl4pPr marL="594000" indent="0">
              <a:lnSpc>
                <a:spcPts val="1000"/>
              </a:lnSpc>
              <a:buNone/>
              <a:defRPr sz="750"/>
            </a:lvl4pPr>
            <a:lvl5pPr marL="792000" indent="0">
              <a:lnSpc>
                <a:spcPts val="1000"/>
              </a:lnSpc>
              <a:buNone/>
              <a:defRPr sz="750"/>
            </a:lvl5pPr>
          </a:lstStyle>
          <a:p>
            <a:pPr lvl="0"/>
            <a:r>
              <a:rPr lang="de-DE" dirty="0" smtClean="0"/>
              <a:t>Quelle: Textmasterformat bearbeiten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de-AT" dirty="0" smtClean="0"/>
              <a:t>01.02.2018</a:t>
            </a:r>
            <a:endParaRPr lang="en-US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AT" noProof="0" dirty="0" smtClean="0"/>
              <a:t>Platz für Autor und LVA-Nummer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09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7460" y="4810654"/>
            <a:ext cx="6333450" cy="845078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7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Platz für Details und nächste Schritte.</a:t>
            </a: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543600" y="1181193"/>
            <a:ext cx="6333450" cy="222628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dirty="0" smtClean="0"/>
              <a:t>Platz für </a:t>
            </a:r>
            <a:br>
              <a:rPr lang="de-DE" dirty="0" smtClean="0"/>
            </a:br>
            <a:r>
              <a:rPr lang="de-DE" dirty="0" smtClean="0"/>
              <a:t>ein danke</a:t>
            </a:r>
            <a:endParaRPr lang="en-US" dirty="0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339" t="15819" r="44018" b="42469"/>
          <a:stretch/>
        </p:blipFill>
        <p:spPr>
          <a:xfrm>
            <a:off x="450000" y="3314568"/>
            <a:ext cx="1730551" cy="1501200"/>
          </a:xfrm>
          <a:prstGeom prst="rect">
            <a:avLst/>
          </a:prstGeom>
        </p:spPr>
      </p:pic>
      <p:sp>
        <p:nvSpPr>
          <p:cNvPr id="6" name="Textfeld 5"/>
          <p:cNvSpPr txBox="1"/>
          <p:nvPr userDrawn="1"/>
        </p:nvSpPr>
        <p:spPr>
          <a:xfrm>
            <a:off x="7179820" y="5554800"/>
            <a:ext cx="1380286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de-AT" sz="800" b="0" dirty="0" smtClean="0">
                <a:solidFill>
                  <a:schemeClr val="tx1"/>
                </a:solidFill>
                <a:latin typeface="+mj-lt"/>
              </a:rPr>
              <a:t>JOHANNES</a:t>
            </a:r>
            <a:r>
              <a:rPr lang="de-AT" sz="800" b="0" baseline="0" dirty="0" smtClean="0">
                <a:solidFill>
                  <a:schemeClr val="tx1"/>
                </a:solidFill>
                <a:latin typeface="+mj-lt"/>
              </a:rPr>
              <a:t> KEPLER UNIVERSITÄT LINZ</a:t>
            </a:r>
          </a:p>
          <a:p>
            <a:pPr>
              <a:lnSpc>
                <a:spcPts val="1000"/>
              </a:lnSpc>
            </a:pPr>
            <a:r>
              <a:rPr lang="de-AT" sz="800" b="0" baseline="0" dirty="0" smtClean="0">
                <a:solidFill>
                  <a:schemeClr val="tx1"/>
                </a:solidFill>
                <a:latin typeface="+mn-lt"/>
              </a:rPr>
              <a:t>Altenberger Straße 69</a:t>
            </a:r>
          </a:p>
          <a:p>
            <a:pPr>
              <a:lnSpc>
                <a:spcPts val="1000"/>
              </a:lnSpc>
            </a:pPr>
            <a:r>
              <a:rPr lang="de-AT" sz="800" b="0" baseline="0" dirty="0" smtClean="0">
                <a:solidFill>
                  <a:schemeClr val="tx1"/>
                </a:solidFill>
                <a:latin typeface="+mn-lt"/>
              </a:rPr>
              <a:t>4040 Linz, Österreich</a:t>
            </a:r>
          </a:p>
          <a:p>
            <a:pPr>
              <a:lnSpc>
                <a:spcPts val="1000"/>
              </a:lnSpc>
            </a:pPr>
            <a:r>
              <a:rPr lang="de-AT" sz="800" b="0" baseline="0" dirty="0" smtClean="0">
                <a:solidFill>
                  <a:schemeClr val="tx1"/>
                </a:solidFill>
                <a:latin typeface="+mn-lt"/>
              </a:rPr>
              <a:t>www.jku.at</a:t>
            </a:r>
            <a:endParaRPr lang="de-AT" sz="800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9907" y="403200"/>
            <a:ext cx="2115244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93956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KU Logo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217960" y="216000"/>
            <a:ext cx="8708080" cy="642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2227" y="1463400"/>
            <a:ext cx="6599546" cy="393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342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4971" y="551477"/>
            <a:ext cx="7938000" cy="1943630"/>
          </a:xfrm>
        </p:spPr>
        <p:txBody>
          <a:bodyPr anchor="b">
            <a:noAutofit/>
          </a:bodyPr>
          <a:lstStyle>
            <a:lvl1pPr algn="l">
              <a:defRPr sz="4500" baseline="0">
                <a:latin typeface="Arial Black" panose="020B0A04020102020204" pitchFamily="34" charset="0"/>
              </a:defRPr>
            </a:lvl1pPr>
          </a:lstStyle>
          <a:p>
            <a:r>
              <a:rPr lang="de-AT" noProof="0" dirty="0" smtClean="0"/>
              <a:t>Platz für</a:t>
            </a:r>
            <a:br>
              <a:rPr lang="de-AT" noProof="0" dirty="0" smtClean="0"/>
            </a:br>
            <a:r>
              <a:rPr lang="de-AT" noProof="0" dirty="0" smtClean="0"/>
              <a:t>den Titel</a:t>
            </a:r>
            <a:endParaRPr lang="de-AT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6045" y="3879265"/>
            <a:ext cx="7926926" cy="845078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7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AT" noProof="0" dirty="0" smtClean="0"/>
              <a:t>Platz für Details und Erklärungen zum Thema</a:t>
            </a:r>
            <a:endParaRPr lang="de-AT" noProof="0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0" hasCustomPrompt="1"/>
          </p:nvPr>
        </p:nvSpPr>
        <p:spPr>
          <a:xfrm>
            <a:off x="5957925" y="5472268"/>
            <a:ext cx="1385047" cy="770400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en-US" dirty="0" err="1" smtClean="0"/>
              <a:t>Platz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Partnerlogo</a:t>
            </a:r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305" y="5191200"/>
            <a:ext cx="2115244" cy="12600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339" t="15819" r="44018" b="42469"/>
          <a:stretch/>
        </p:blipFill>
        <p:spPr>
          <a:xfrm>
            <a:off x="451069" y="2412000"/>
            <a:ext cx="1730551" cy="1501200"/>
          </a:xfrm>
          <a:prstGeom prst="rect">
            <a:avLst/>
          </a:prstGeom>
        </p:spPr>
      </p:pic>
      <p:sp>
        <p:nvSpPr>
          <p:cNvPr id="12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181509" y="2623322"/>
            <a:ext cx="6301462" cy="1130300"/>
          </a:xfrm>
        </p:spPr>
        <p:txBody>
          <a:bodyPr anchor="ctr"/>
          <a:lstStyle>
            <a:lvl1pPr marL="0" indent="0">
              <a:buNone/>
              <a:defRPr baseline="0">
                <a:latin typeface="+mj-lt"/>
              </a:defRPr>
            </a:lvl1pPr>
          </a:lstStyle>
          <a:p>
            <a:pPr marL="324000" marR="0" lvl="0" indent="-324000" algn="l" defTabSz="914400" rtl="0" eaLnBrk="1" fontAlgn="auto" latinLnBrk="0" hangingPunct="1">
              <a:lnSpc>
                <a:spcPct val="105000"/>
              </a:lnSpc>
              <a:spcBef>
                <a:spcPts val="800"/>
              </a:spcBef>
              <a:spcAft>
                <a:spcPts val="0"/>
              </a:spcAft>
              <a:buClrTx/>
              <a:buSzPct val="90000"/>
              <a:tabLst/>
              <a:defRPr/>
            </a:pPr>
            <a:r>
              <a:rPr lang="de-AT" dirty="0" smtClean="0"/>
              <a:t>Platz für einen Untertitel</a:t>
            </a:r>
            <a:endParaRPr lang="de-AT" dirty="0"/>
          </a:p>
        </p:txBody>
      </p:sp>
      <p:pic>
        <p:nvPicPr>
          <p:cNvPr id="5" name="Bild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5539" y="5468397"/>
            <a:ext cx="1057432" cy="77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65081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hn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7460" y="4810654"/>
            <a:ext cx="7924140" cy="845078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7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AT" noProof="0" dirty="0" smtClean="0"/>
              <a:t>Platz für Details und Erklärungen zum Thema.</a:t>
            </a:r>
            <a:endParaRPr lang="de-AT" noProof="0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543600" y="1181193"/>
            <a:ext cx="7938000" cy="222628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AT" noProof="0" dirty="0" smtClean="0"/>
              <a:t>Platz für </a:t>
            </a:r>
            <a:br>
              <a:rPr lang="de-AT" noProof="0" dirty="0" smtClean="0"/>
            </a:br>
            <a:r>
              <a:rPr lang="de-AT" noProof="0" dirty="0" smtClean="0"/>
              <a:t>den Titel</a:t>
            </a:r>
            <a:endParaRPr lang="de-AT" noProof="0" dirty="0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339" t="15819" r="44018" b="42469"/>
          <a:stretch/>
        </p:blipFill>
        <p:spPr>
          <a:xfrm>
            <a:off x="450000" y="3314568"/>
            <a:ext cx="1730551" cy="1501200"/>
          </a:xfrm>
          <a:prstGeom prst="rect">
            <a:avLst/>
          </a:prstGeom>
        </p:spPr>
      </p:pic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180551" y="3543300"/>
            <a:ext cx="6301462" cy="1130300"/>
          </a:xfrm>
        </p:spPr>
        <p:txBody>
          <a:bodyPr anchor="ctr"/>
          <a:lstStyle>
            <a:lvl1pPr marL="0" indent="0">
              <a:buNone/>
              <a:defRPr baseline="0">
                <a:latin typeface="+mj-lt"/>
              </a:defRPr>
            </a:lvl1pPr>
          </a:lstStyle>
          <a:p>
            <a:pPr marL="324000" marR="0" lvl="0" indent="-324000" algn="l" defTabSz="914400" rtl="0" eaLnBrk="1" fontAlgn="auto" latinLnBrk="0" hangingPunct="1">
              <a:lnSpc>
                <a:spcPct val="105000"/>
              </a:lnSpc>
              <a:spcBef>
                <a:spcPts val="800"/>
              </a:spcBef>
              <a:spcAft>
                <a:spcPts val="0"/>
              </a:spcAft>
              <a:buClrTx/>
              <a:buSzPct val="90000"/>
              <a:tabLst/>
              <a:defRPr/>
            </a:pPr>
            <a:r>
              <a:rPr lang="de-AT" dirty="0" smtClean="0"/>
              <a:t>Platz für einen Untertitel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76489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Übersicht Kooperatio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43600" y="1936933"/>
            <a:ext cx="7938000" cy="470091"/>
          </a:xfrm>
        </p:spPr>
        <p:txBody>
          <a:bodyPr/>
          <a:lstStyle>
            <a:lvl1pPr>
              <a:defRPr/>
            </a:lvl1pPr>
          </a:lstStyle>
          <a:p>
            <a:r>
              <a:rPr lang="de-AT" noProof="0" dirty="0" smtClean="0"/>
              <a:t>In Kooperation mit</a:t>
            </a:r>
            <a:endParaRPr lang="de-AT" noProof="0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3852000" y="2672237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 smtClean="0"/>
              <a:t>Platz für ein Partnerlogo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5443236" y="2672237"/>
            <a:ext cx="1440000" cy="144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de-AT" dirty="0" smtClean="0"/>
              <a:t>Platz für ein Partnerlogo</a:t>
            </a:r>
            <a:endParaRPr lang="en-US" dirty="0"/>
          </a:p>
        </p:txBody>
      </p:sp>
      <p:sp>
        <p:nvSpPr>
          <p:cNvPr id="9" name="Bildplatzhalter 6"/>
          <p:cNvSpPr>
            <a:spLocks noGrp="1"/>
          </p:cNvSpPr>
          <p:nvPr>
            <p:ph type="pic" sz="quarter" idx="15" hasCustomPrompt="1"/>
          </p:nvPr>
        </p:nvSpPr>
        <p:spPr>
          <a:xfrm>
            <a:off x="7039492" y="2672237"/>
            <a:ext cx="1440000" cy="1440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aseline="0"/>
            </a:lvl1pPr>
          </a:lstStyle>
          <a:p>
            <a:r>
              <a:rPr lang="de-AT" dirty="0" smtClean="0"/>
              <a:t>Platz für ein Partnerlogo</a:t>
            </a:r>
            <a:endParaRPr lang="en-US" dirty="0"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6" hasCustomPrompt="1"/>
          </p:nvPr>
        </p:nvSpPr>
        <p:spPr>
          <a:xfrm>
            <a:off x="656621" y="2672237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 smtClean="0"/>
              <a:t>Platz für ein Partnerlogo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 hasCustomPrompt="1"/>
          </p:nvPr>
        </p:nvSpPr>
        <p:spPr>
          <a:xfrm>
            <a:off x="2271800" y="2671200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 smtClean="0"/>
              <a:t>Platz für ein Partnerlogo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2" name="Bildplatzhalter 6"/>
          <p:cNvSpPr>
            <a:spLocks noGrp="1"/>
          </p:cNvSpPr>
          <p:nvPr>
            <p:ph type="pic" sz="quarter" idx="18" hasCustomPrompt="1"/>
          </p:nvPr>
        </p:nvSpPr>
        <p:spPr>
          <a:xfrm>
            <a:off x="3852000" y="4272437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 smtClean="0"/>
              <a:t>Platz für ein Partnerlogo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3" name="Bildplatzhalter 6"/>
          <p:cNvSpPr>
            <a:spLocks noGrp="1"/>
          </p:cNvSpPr>
          <p:nvPr>
            <p:ph type="pic" sz="quarter" idx="19" hasCustomPrompt="1"/>
          </p:nvPr>
        </p:nvSpPr>
        <p:spPr>
          <a:xfrm>
            <a:off x="5443236" y="4272437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 smtClean="0"/>
              <a:t>Platz für ein Partnerlogo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4" name="Bildplatzhalter 6"/>
          <p:cNvSpPr>
            <a:spLocks noGrp="1"/>
          </p:cNvSpPr>
          <p:nvPr>
            <p:ph type="pic" sz="quarter" idx="20" hasCustomPrompt="1"/>
          </p:nvPr>
        </p:nvSpPr>
        <p:spPr>
          <a:xfrm>
            <a:off x="7039492" y="4272437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 smtClean="0"/>
              <a:t>Platz für ein Partnerlogo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5" name="Bildplatzhalter 6"/>
          <p:cNvSpPr>
            <a:spLocks noGrp="1"/>
          </p:cNvSpPr>
          <p:nvPr>
            <p:ph type="pic" sz="quarter" idx="21" hasCustomPrompt="1"/>
          </p:nvPr>
        </p:nvSpPr>
        <p:spPr>
          <a:xfrm>
            <a:off x="656621" y="4272437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 smtClean="0"/>
              <a:t>Platz für ein Partnerlogo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6" name="Bildplatzhalter 6"/>
          <p:cNvSpPr>
            <a:spLocks noGrp="1"/>
          </p:cNvSpPr>
          <p:nvPr>
            <p:ph type="pic" sz="quarter" idx="22" hasCustomPrompt="1"/>
          </p:nvPr>
        </p:nvSpPr>
        <p:spPr>
          <a:xfrm>
            <a:off x="2271800" y="4271400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de-AT" dirty="0" smtClean="0"/>
              <a:t>Platz für ein Partnerlogo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9907" y="403200"/>
            <a:ext cx="2115244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5616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icht /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49322" y="1779938"/>
            <a:ext cx="7938000" cy="4424400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1000"/>
              </a:spcBef>
              <a:buFontTx/>
              <a:buNone/>
              <a:defRPr lang="de-AT" sz="1700" kern="1200" baseline="0" noProof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266700" indent="-266700">
              <a:lnSpc>
                <a:spcPct val="105000"/>
              </a:lnSpc>
              <a:spcBef>
                <a:spcPts val="0"/>
              </a:spcBef>
              <a:buFont typeface="Wingdings 2" panose="05020102010507070707" pitchFamily="18" charset="2"/>
              <a:buChar char=""/>
              <a:defRPr sz="1500"/>
            </a:lvl2pPr>
          </a:lstStyle>
          <a:p>
            <a:pPr lvl="0"/>
            <a:r>
              <a:rPr lang="de-AT" noProof="0" dirty="0" smtClean="0"/>
              <a:t>Kapitel 1</a:t>
            </a:r>
          </a:p>
          <a:p>
            <a:pPr lvl="1"/>
            <a:r>
              <a:rPr lang="de-AT" noProof="0" dirty="0" smtClean="0"/>
              <a:t>Unterkapitel 1</a:t>
            </a:r>
          </a:p>
          <a:p>
            <a:pPr lvl="1"/>
            <a:r>
              <a:rPr lang="de-AT" noProof="0" dirty="0" smtClean="0"/>
              <a:t>Unterkapitel 2</a:t>
            </a:r>
          </a:p>
          <a:p>
            <a:pPr marL="0" lvl="0" indent="0" algn="l" defTabSz="914400" rtl="0" eaLnBrk="1" latinLnBrk="0" hangingPunct="1">
              <a:lnSpc>
                <a:spcPct val="105000"/>
              </a:lnSpc>
              <a:spcBef>
                <a:spcPts val="1000"/>
              </a:spcBef>
              <a:spcAft>
                <a:spcPts val="600"/>
              </a:spcAft>
              <a:buSzPct val="90000"/>
              <a:buFontTx/>
              <a:buNone/>
            </a:pPr>
            <a:r>
              <a:rPr lang="de-AT" noProof="0" dirty="0" smtClean="0"/>
              <a:t>Kapitel 2</a:t>
            </a:r>
          </a:p>
          <a:p>
            <a:pPr lvl="1"/>
            <a:r>
              <a:rPr lang="de-AT" noProof="0" dirty="0" smtClean="0"/>
              <a:t>Unterkapitel 1</a:t>
            </a:r>
          </a:p>
          <a:p>
            <a:pPr lvl="1"/>
            <a:r>
              <a:rPr lang="de-AT" noProof="0" dirty="0" smtClean="0"/>
              <a:t>Unterkapitel 2</a:t>
            </a:r>
          </a:p>
          <a:p>
            <a:pPr marL="0" lvl="0" indent="0" algn="l" defTabSz="914400" rtl="0" eaLnBrk="1" latinLnBrk="0" hangingPunct="1">
              <a:lnSpc>
                <a:spcPct val="105000"/>
              </a:lnSpc>
              <a:spcBef>
                <a:spcPts val="1000"/>
              </a:spcBef>
              <a:spcAft>
                <a:spcPts val="600"/>
              </a:spcAft>
              <a:buSzPct val="90000"/>
              <a:buFontTx/>
              <a:buNone/>
            </a:pPr>
            <a:r>
              <a:rPr lang="de-AT" noProof="0" dirty="0" smtClean="0"/>
              <a:t>Kapitel 3</a:t>
            </a:r>
          </a:p>
          <a:p>
            <a:pPr lvl="1"/>
            <a:r>
              <a:rPr lang="de-AT" noProof="0" dirty="0" smtClean="0"/>
              <a:t>Unterkapitel 1</a:t>
            </a:r>
          </a:p>
          <a:p>
            <a:pPr lvl="1"/>
            <a:r>
              <a:rPr lang="de-AT" noProof="0" dirty="0" smtClean="0"/>
              <a:t>Unterkapitel 2</a:t>
            </a:r>
          </a:p>
        </p:txBody>
      </p:sp>
      <p:sp>
        <p:nvSpPr>
          <p:cNvPr id="10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 smtClean="0"/>
              <a:t>Platz für ein Partnerlogo</a:t>
            </a:r>
            <a:endParaRPr lang="de-AT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AT" dirty="0" smtClean="0"/>
              <a:t>01.02.2018</a:t>
            </a:r>
            <a:endParaRPr lang="en-US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AT" noProof="0" dirty="0" smtClean="0"/>
              <a:t>Platz für Autor und LVA-Nummer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549322" y="651700"/>
            <a:ext cx="7938194" cy="93869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noProof="0" dirty="0" smtClean="0"/>
              <a:t>Platz für</a:t>
            </a:r>
            <a:br>
              <a:rPr lang="de-DE" noProof="0" dirty="0" smtClean="0"/>
            </a:br>
            <a:r>
              <a:rPr lang="de-DE" noProof="0" dirty="0" smtClean="0"/>
              <a:t>EINE ÜBERSICHT / AGENDA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790717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/ Bild / etc. mit Qu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AT" noProof="0" dirty="0" smtClean="0"/>
              <a:t>Platz für</a:t>
            </a:r>
            <a:br>
              <a:rPr lang="de-AT" noProof="0" dirty="0" smtClean="0"/>
            </a:br>
            <a:r>
              <a:rPr lang="de-AT" noProof="0" dirty="0" smtClean="0"/>
              <a:t>Titel und Text, Bilder, etc.</a:t>
            </a:r>
            <a:endParaRPr lang="de-AT" noProof="0" dirty="0"/>
          </a:p>
        </p:txBody>
      </p:sp>
      <p:sp>
        <p:nvSpPr>
          <p:cNvPr id="7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 smtClean="0"/>
              <a:t>Platz für ein Partnerlogo</a:t>
            </a:r>
            <a:endParaRPr lang="de-AT" dirty="0"/>
          </a:p>
        </p:txBody>
      </p:sp>
      <p:sp>
        <p:nvSpPr>
          <p:cNvPr id="8" name="Textplatzhalter 5"/>
          <p:cNvSpPr>
            <a:spLocks noGrp="1"/>
          </p:cNvSpPr>
          <p:nvPr>
            <p:ph type="body" sz="quarter" idx="25" hasCustomPrompt="1"/>
          </p:nvPr>
        </p:nvSpPr>
        <p:spPr>
          <a:xfrm>
            <a:off x="548268" y="5927411"/>
            <a:ext cx="7925378" cy="278642"/>
          </a:xfrm>
        </p:spPr>
        <p:txBody>
          <a:bodyPr anchor="b">
            <a:noAutofit/>
          </a:bodyPr>
          <a:lstStyle>
            <a:lvl1pPr marL="0" indent="0">
              <a:lnSpc>
                <a:spcPct val="83000"/>
              </a:lnSpc>
              <a:buNone/>
              <a:defRPr sz="800" b="0">
                <a:latin typeface="+mn-lt"/>
              </a:defRPr>
            </a:lvl1pPr>
            <a:lvl2pPr marL="198000" indent="0">
              <a:lnSpc>
                <a:spcPts val="1000"/>
              </a:lnSpc>
              <a:buNone/>
              <a:defRPr sz="750"/>
            </a:lvl2pPr>
            <a:lvl3pPr marL="396000" indent="0">
              <a:lnSpc>
                <a:spcPts val="1000"/>
              </a:lnSpc>
              <a:buNone/>
              <a:defRPr sz="750"/>
            </a:lvl3pPr>
            <a:lvl4pPr marL="594000" indent="0">
              <a:lnSpc>
                <a:spcPts val="1000"/>
              </a:lnSpc>
              <a:buNone/>
              <a:defRPr sz="750"/>
            </a:lvl4pPr>
            <a:lvl5pPr marL="792000" indent="0">
              <a:lnSpc>
                <a:spcPts val="1000"/>
              </a:lnSpc>
              <a:buNone/>
              <a:defRPr sz="750"/>
            </a:lvl5pPr>
          </a:lstStyle>
          <a:p>
            <a:pPr lvl="0"/>
            <a:r>
              <a:rPr lang="de-DE" dirty="0" smtClean="0"/>
              <a:t>Quelle: Textmasterformat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de-AT" dirty="0" smtClean="0"/>
              <a:t>01.02.2018</a:t>
            </a:r>
            <a:endParaRPr lang="en-US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AT" noProof="0" dirty="0" smtClean="0"/>
              <a:t>Platz für Autor und LVA-Nummer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/>
            </a:lvl1pPr>
          </a:lstStyle>
          <a:p>
            <a:fld id="{DFB297D7-21D1-0549-A74D-BD032133048A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8268" y="1777395"/>
            <a:ext cx="7925378" cy="4150016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200"/>
              </a:spcBef>
              <a:spcAft>
                <a:spcPts val="4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AT" noProof="0" dirty="0"/>
          </a:p>
        </p:txBody>
      </p:sp>
    </p:spTree>
    <p:extLst>
      <p:ext uri="{BB962C8B-B14F-4D97-AF65-F5344CB8AC3E}">
        <p14:creationId xmlns:p14="http://schemas.microsoft.com/office/powerpoint/2010/main" val="366499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/ Bild / etc. ohne Qu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AT" noProof="0" dirty="0" smtClean="0"/>
              <a:t>Platz für</a:t>
            </a:r>
            <a:br>
              <a:rPr lang="de-AT" noProof="0" dirty="0" smtClean="0"/>
            </a:br>
            <a:r>
              <a:rPr lang="de-AT" noProof="0" dirty="0" smtClean="0"/>
              <a:t>Titel und Text, Bilder, etc.</a:t>
            </a:r>
            <a:endParaRPr lang="de-A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268" y="1777395"/>
            <a:ext cx="7925378" cy="4428658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200"/>
              </a:spcBef>
              <a:spcAft>
                <a:spcPts val="4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AT" noProof="0" dirty="0"/>
          </a:p>
        </p:txBody>
      </p:sp>
      <p:sp>
        <p:nvSpPr>
          <p:cNvPr id="7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 smtClean="0"/>
              <a:t>Platz für ein Partnerlogo</a:t>
            </a:r>
            <a:endParaRPr lang="de-AT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de-AT" dirty="0" smtClean="0"/>
              <a:t>01.02.2018</a:t>
            </a:r>
            <a:endParaRPr lang="en-US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AT" noProof="0" dirty="0" smtClean="0"/>
              <a:t>Platz für Autor und LVA-Nummer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/>
            </a:lvl1pPr>
          </a:lstStyle>
          <a:p>
            <a:fld id="{2FCA2C60-3929-1D49-B29C-C60A97789EE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noProof="0" dirty="0" smtClean="0"/>
              <a:t>Platz für</a:t>
            </a:r>
            <a:br>
              <a:rPr lang="de-AT" noProof="0" dirty="0" smtClean="0"/>
            </a:br>
            <a:r>
              <a:rPr lang="de-AT" noProof="0" dirty="0" smtClean="0"/>
              <a:t>Titel und vergleich</a:t>
            </a:r>
            <a:endParaRPr lang="de-AT" noProof="0" dirty="0"/>
          </a:p>
        </p:txBody>
      </p:sp>
      <p:sp>
        <p:nvSpPr>
          <p:cNvPr id="8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de-AT" dirty="0" smtClean="0"/>
              <a:t>Platz für ein Partnerlogo</a:t>
            </a:r>
            <a:endParaRPr lang="de-AT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AT" dirty="0" smtClean="0"/>
              <a:t>01.02.2018</a:t>
            </a:r>
            <a:endParaRPr lang="en-US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noProof="0" dirty="0" smtClean="0"/>
              <a:t>Platz für Autor und LVA-Nummer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48268" y="1777395"/>
            <a:ext cx="3794400" cy="4428658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200"/>
              </a:spcBef>
              <a:spcAft>
                <a:spcPts val="4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AT" noProof="0" dirty="0"/>
          </a:p>
        </p:txBody>
      </p:sp>
      <p:sp>
        <p:nvSpPr>
          <p:cNvPr id="14" name="Content Placeholder 2"/>
          <p:cNvSpPr>
            <a:spLocks noGrp="1"/>
          </p:cNvSpPr>
          <p:nvPr>
            <p:ph idx="17"/>
          </p:nvPr>
        </p:nvSpPr>
        <p:spPr>
          <a:xfrm>
            <a:off x="4693116" y="1777395"/>
            <a:ext cx="3794400" cy="4428658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200"/>
              </a:spcBef>
              <a:spcAft>
                <a:spcPts val="4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</a:lstStyle>
          <a:p>
            <a:pPr lvl="0"/>
            <a:r>
              <a:rPr lang="de-DE" noProof="0" smtClean="0"/>
              <a:t>Formatvorlagen des Textmasters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AT" noProof="0" dirty="0"/>
          </a:p>
        </p:txBody>
      </p:sp>
    </p:spTree>
    <p:extLst>
      <p:ext uri="{BB962C8B-B14F-4D97-AF65-F5344CB8AC3E}">
        <p14:creationId xmlns:p14="http://schemas.microsoft.com/office/powerpoint/2010/main" val="4039301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322" y="651700"/>
            <a:ext cx="7938194" cy="9386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AT" noProof="0" dirty="0" smtClean="0"/>
              <a:t>TitelmUsterformat durch Klicken bearbeiten</a:t>
            </a:r>
            <a:endParaRPr lang="de-AT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46" y="1777395"/>
            <a:ext cx="7938000" cy="44286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AT" noProof="0" dirty="0" smtClean="0"/>
              <a:t>Textmasterformat bearbeiten</a:t>
            </a:r>
          </a:p>
          <a:p>
            <a:pPr lvl="1"/>
            <a:r>
              <a:rPr lang="de-AT" noProof="0" dirty="0" smtClean="0"/>
              <a:t>Zweite Ebene</a:t>
            </a:r>
          </a:p>
          <a:p>
            <a:pPr lvl="2"/>
            <a:r>
              <a:rPr lang="de-AT" noProof="0" dirty="0" smtClean="0"/>
              <a:t>Dritte Ebene</a:t>
            </a:r>
          </a:p>
          <a:p>
            <a:pPr lvl="3"/>
            <a:r>
              <a:rPr lang="de-AT" noProof="0" dirty="0" smtClean="0"/>
              <a:t>Vierte Ebene</a:t>
            </a:r>
          </a:p>
          <a:p>
            <a:pPr lvl="4"/>
            <a:r>
              <a:rPr lang="de-AT" noProof="0" dirty="0" smtClean="0"/>
              <a:t>Fünfte Ebene</a:t>
            </a:r>
            <a:endParaRPr lang="de-AT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86433" y="6397200"/>
            <a:ext cx="11734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AT" dirty="0" smtClean="0"/>
              <a:t>01.02.2018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73550" y="639554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AT" noProof="0" dirty="0" smtClean="0"/>
              <a:t>Platz für Autor und LVA-Nummer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87836" y="6395540"/>
            <a:ext cx="5143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  <a:latin typeface="+mn-lt"/>
              </a:defRPr>
            </a:lvl1pPr>
          </a:lstStyle>
          <a:p>
            <a:fld id="{977D763E-6462-E748-A364-8301CFB7D350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391" t="9873" r="13244" b="34352"/>
          <a:stretch/>
        </p:blipFill>
        <p:spPr>
          <a:xfrm>
            <a:off x="600037" y="6326089"/>
            <a:ext cx="914352" cy="3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67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9" r:id="rId2"/>
    <p:sldLayoutId id="2147483668" r:id="rId3"/>
    <p:sldLayoutId id="2147483661" r:id="rId4"/>
    <p:sldLayoutId id="2147483669" r:id="rId5"/>
    <p:sldLayoutId id="2147483670" r:id="rId6"/>
    <p:sldLayoutId id="2147483662" r:id="rId7"/>
    <p:sldLayoutId id="2147483681" r:id="rId8"/>
    <p:sldLayoutId id="2147483664" r:id="rId9"/>
    <p:sldLayoutId id="2147483683" r:id="rId10"/>
    <p:sldLayoutId id="2147483684" r:id="rId11"/>
    <p:sldLayoutId id="2147483675" r:id="rId12"/>
    <p:sldLayoutId id="2147483674" r:id="rId13"/>
    <p:sldLayoutId id="2147483666" r:id="rId14"/>
    <p:sldLayoutId id="2147483672" r:id="rId15"/>
    <p:sldLayoutId id="2147483673" r:id="rId16"/>
    <p:sldLayoutId id="2147483680" r:id="rId1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3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4000" indent="-324000" algn="l" defTabSz="914400" rtl="0" eaLnBrk="1" latinLnBrk="0" hangingPunct="1">
        <a:lnSpc>
          <a:spcPct val="105000"/>
        </a:lnSpc>
        <a:spcBef>
          <a:spcPts val="0"/>
        </a:spcBef>
        <a:spcAft>
          <a:spcPts val="600"/>
        </a:spcAft>
        <a:buSzPct val="90000"/>
        <a:buFont typeface="Wingdings 2" panose="05020102010507070707" pitchFamily="18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8000" indent="-324000" algn="l" defTabSz="914400" rtl="0" eaLnBrk="1" latinLnBrk="0" hangingPunct="1">
        <a:lnSpc>
          <a:spcPct val="105000"/>
        </a:lnSpc>
        <a:spcBef>
          <a:spcPts val="0"/>
        </a:spcBef>
        <a:spcAft>
          <a:spcPts val="600"/>
        </a:spcAft>
        <a:buSzPct val="90000"/>
        <a:buFont typeface="Wingdings 2" panose="05020102010507070707" pitchFamily="18" charset="2"/>
        <a:buChar char="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6000" indent="-288000" algn="l" defTabSz="914400" rtl="0" eaLnBrk="1" latinLnBrk="0" hangingPunct="1">
        <a:lnSpc>
          <a:spcPct val="105000"/>
        </a:lnSpc>
        <a:spcBef>
          <a:spcPts val="0"/>
        </a:spcBef>
        <a:spcAft>
          <a:spcPts val="600"/>
        </a:spcAft>
        <a:buFont typeface="Wingdings 2" panose="05020102010507070707" pitchFamily="18" charset="2"/>
        <a:buChar char="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000" indent="-288000" algn="l" defTabSz="914400" rtl="0" eaLnBrk="1" latinLnBrk="0" hangingPunct="1">
        <a:lnSpc>
          <a:spcPct val="105000"/>
        </a:lnSpc>
        <a:spcBef>
          <a:spcPts val="0"/>
        </a:spcBef>
        <a:spcAft>
          <a:spcPts val="600"/>
        </a:spcAft>
        <a:buFont typeface="Wingdings 2" panose="05020102010507070707" pitchFamily="18" charset="2"/>
        <a:buChar char="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12000" indent="-288000" algn="l" defTabSz="914400" rtl="0" eaLnBrk="1" latinLnBrk="0" hangingPunct="1">
        <a:lnSpc>
          <a:spcPct val="105000"/>
        </a:lnSpc>
        <a:spcBef>
          <a:spcPts val="0"/>
        </a:spcBef>
        <a:spcAft>
          <a:spcPts val="600"/>
        </a:spcAft>
        <a:buFont typeface="Wingdings 2" panose="05020102010507070707" pitchFamily="18" charset="2"/>
        <a:buChar char="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178" userDrawn="1">
          <p15:clr>
            <a:srgbClr val="F26B43"/>
          </p15:clr>
        </p15:guide>
        <p15:guide id="2" pos="40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185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JKU">
      <a:dk1>
        <a:srgbClr val="000000"/>
      </a:dk1>
      <a:lt1>
        <a:sysClr val="window" lastClr="FFFFFF"/>
      </a:lt1>
      <a:dk2>
        <a:srgbClr val="9C477B"/>
      </a:dk2>
      <a:lt2>
        <a:srgbClr val="BBD032"/>
      </a:lt2>
      <a:accent1>
        <a:srgbClr val="808288"/>
      </a:accent1>
      <a:accent2>
        <a:srgbClr val="046E98"/>
      </a:accent2>
      <a:accent3>
        <a:srgbClr val="5CCFCB"/>
      </a:accent3>
      <a:accent4>
        <a:srgbClr val="4CAC4E"/>
      </a:accent4>
      <a:accent5>
        <a:srgbClr val="E73729"/>
      </a:accent5>
      <a:accent6>
        <a:srgbClr val="FBBA00"/>
      </a:accent6>
      <a:hlink>
        <a:srgbClr val="0563C1"/>
      </a:hlink>
      <a:folHlink>
        <a:srgbClr val="954F72"/>
      </a:folHlink>
    </a:clrScheme>
    <a:fontScheme name="JKU 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aesentation_Vorlage_WIN_IE Kopie" id="{7309C7A1-9513-6245-992D-BD5F0FCCBA64}" vid="{DBCB829A-915E-2D4F-A73C-073BABE8C67C}"/>
    </a:ext>
  </a:extLst>
</a:theme>
</file>

<file path=ppt/theme/theme2.xml><?xml version="1.0" encoding="utf-8"?>
<a:theme xmlns:a="http://schemas.openxmlformats.org/drawingml/2006/main" name="Office Theme">
  <a:themeElements>
    <a:clrScheme name="JKU">
      <a:dk1>
        <a:srgbClr val="000000"/>
      </a:dk1>
      <a:lt1>
        <a:sysClr val="window" lastClr="FFFFFF"/>
      </a:lt1>
      <a:dk2>
        <a:srgbClr val="8A386C"/>
      </a:dk2>
      <a:lt2>
        <a:srgbClr val="AECB30"/>
      </a:lt2>
      <a:accent1>
        <a:srgbClr val="59636C"/>
      </a:accent1>
      <a:accent2>
        <a:srgbClr val="0081BE"/>
      </a:accent2>
      <a:accent3>
        <a:srgbClr val="72D2E8"/>
      </a:accent3>
      <a:accent4>
        <a:srgbClr val="47B44E"/>
      </a:accent4>
      <a:accent5>
        <a:srgbClr val="E74824"/>
      </a:accent5>
      <a:accent6>
        <a:srgbClr val="F9A900"/>
      </a:accent6>
      <a:hlink>
        <a:srgbClr val="0563C1"/>
      </a:hlink>
      <a:folHlink>
        <a:srgbClr val="954F72"/>
      </a:folHlink>
    </a:clrScheme>
    <a:fontScheme name="JKU 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JKU">
      <a:dk1>
        <a:srgbClr val="000000"/>
      </a:dk1>
      <a:lt1>
        <a:sysClr val="window" lastClr="FFFFFF"/>
      </a:lt1>
      <a:dk2>
        <a:srgbClr val="8A386C"/>
      </a:dk2>
      <a:lt2>
        <a:srgbClr val="AECB30"/>
      </a:lt2>
      <a:accent1>
        <a:srgbClr val="59636C"/>
      </a:accent1>
      <a:accent2>
        <a:srgbClr val="0081BE"/>
      </a:accent2>
      <a:accent3>
        <a:srgbClr val="72D2E8"/>
      </a:accent3>
      <a:accent4>
        <a:srgbClr val="47B44E"/>
      </a:accent4>
      <a:accent5>
        <a:srgbClr val="E74824"/>
      </a:accent5>
      <a:accent6>
        <a:srgbClr val="F9A900"/>
      </a:accent6>
      <a:hlink>
        <a:srgbClr val="0563C1"/>
      </a:hlink>
      <a:folHlink>
        <a:srgbClr val="954F72"/>
      </a:folHlink>
    </a:clrScheme>
    <a:fontScheme name="JKU 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Praesentation_Vorlage_WIN_IE</Template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Arial Black</vt:lpstr>
      <vt:lpstr>Wingdings 2</vt:lpstr>
      <vt:lpstr>Office-Design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Angela Andorfer</dc:creator>
  <cp:lastModifiedBy>Angela Andorfer</cp:lastModifiedBy>
  <cp:revision>1</cp:revision>
  <cp:lastPrinted>2015-10-19T12:36:16Z</cp:lastPrinted>
  <dcterms:created xsi:type="dcterms:W3CDTF">2018-04-19T12:56:50Z</dcterms:created>
  <dcterms:modified xsi:type="dcterms:W3CDTF">2018-04-19T12:57:02Z</dcterms:modified>
</cp:coreProperties>
</file>